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3"/>
  </p:notesMasterIdLst>
  <p:sldIdLst>
    <p:sldId id="305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Dufour" initials="AD" lastIdx="4" clrIdx="0"/>
  <p:cmAuthor id="1" name="Murat Yildirim" initials="MY" lastIdx="43" clrIdx="1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Brian Lawrence Odlaug" initials="BLO" lastIdx="8" clrIdx="2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3" name="Alice Field" initials="AF" lastIdx="5" clrIdx="3">
    <p:extLst>
      <p:ext uri="{19B8F6BF-5375-455C-9EA6-DF929625EA0E}">
        <p15:presenceInfo xmlns:p15="http://schemas.microsoft.com/office/powerpoint/2012/main" userId="S-1-5-21-84928900-1697776596-4122394971-6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66"/>
    <a:srgbClr val="D9D1CC"/>
    <a:srgbClr val="C0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153" autoAdjust="0"/>
  </p:normalViewPr>
  <p:slideViewPr>
    <p:cSldViewPr snapToGrid="0" snapToObjects="1">
      <p:cViewPr varScale="1">
        <p:scale>
          <a:sx n="149" d="100"/>
          <a:sy n="149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08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5039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0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5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8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3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6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0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6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3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91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7828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9234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866422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0338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6275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8685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1941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67932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91156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1478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15958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02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54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2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7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87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92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0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1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ront p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200" y="5128617"/>
            <a:ext cx="7260771" cy="1091208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add presentation subtitle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22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25850"/>
            <a:ext cx="10515600" cy="1127731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da-DK"/>
              <a:t>Click to chapter title</a:t>
            </a:r>
            <a:br>
              <a:rPr lang="da-DK"/>
            </a:br>
            <a:r>
              <a:rPr lang="da-DK"/>
              <a:t>in two lines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129213"/>
            <a:ext cx="10515600" cy="110067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add 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35262642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524783"/>
          </a:xfrm>
        </p:spPr>
        <p:txBody>
          <a:bodyPr anchor="t">
            <a:normAutofit/>
          </a:bodyPr>
          <a:lstStyle>
            <a:lvl1pPr>
              <a:defRPr sz="18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2"/>
            <a:ext cx="10515600" cy="4351339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1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60845"/>
            <a:ext cx="5607051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6084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2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005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&amp; 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2478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5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156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9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422373"/>
            <a:ext cx="5607051" cy="179536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1318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07713"/>
          </a:xfrm>
        </p:spPr>
        <p:txBody>
          <a:bodyPr anchor="t">
            <a:normAutofit/>
          </a:bodyPr>
          <a:lstStyle>
            <a:lvl1pPr>
              <a:defRPr sz="2400" b="1" baseline="0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1600"/>
            <a:ext cx="10515600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8713" y="6356350"/>
            <a:ext cx="8958430" cy="365125"/>
          </a:xfrm>
        </p:spPr>
        <p:txBody>
          <a:bodyPr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592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07712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201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24781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75720"/>
            <a:ext cx="5224272" cy="4351338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29528" y="1375720"/>
            <a:ext cx="5224272" cy="435133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10474780" cy="170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06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$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911407"/>
            <a:ext cx="12192000" cy="5946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presentation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79020" y="5055541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9638" y="5129213"/>
            <a:ext cx="7261225" cy="1090612"/>
          </a:xfrm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 b="1">
                <a:solidFill>
                  <a:schemeClr val="accent2"/>
                </a:solidFill>
              </a:defRPr>
            </a:lvl2pPr>
            <a:lvl3pPr marL="914400" indent="0">
              <a:buNone/>
              <a:defRPr sz="1800" b="1">
                <a:solidFill>
                  <a:schemeClr val="accent2"/>
                </a:solidFill>
              </a:defRPr>
            </a:lvl3pPr>
            <a:lvl4pPr marL="1371600" indent="0">
              <a:buNone/>
              <a:defRPr sz="1800" b="1">
                <a:solidFill>
                  <a:schemeClr val="accent2"/>
                </a:solidFill>
              </a:defRPr>
            </a:lvl4pPr>
            <a:lvl5pPr marL="1828800" indent="0">
              <a:buNone/>
              <a:defRPr sz="18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Click to add presentation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81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988065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4988065" cy="476625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9907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754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1 column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004250" cy="685077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9589"/>
            <a:ext cx="5004250" cy="47522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129528" y="365125"/>
            <a:ext cx="5224272" cy="558259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9020" y="872838"/>
            <a:ext cx="4947245" cy="80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053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accent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82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4772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668174"/>
            <a:ext cx="10515600" cy="2284072"/>
          </a:xfrm>
        </p:spPr>
        <p:txBody>
          <a:bodyPr anchor="t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add large statement or quote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838200" y="1734313"/>
            <a:ext cx="709943" cy="9338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a-DK" sz="12000"/>
              <a:t>”</a:t>
            </a:r>
            <a:endParaRPr lang="en-US" sz="120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205413"/>
            <a:ext cx="5607050" cy="679450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Click to add Quote Byline</a:t>
            </a:r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79020" y="5113927"/>
            <a:ext cx="10474780" cy="170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32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55975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734312"/>
            <a:ext cx="7260771" cy="18677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/>
              <a:t>Click to add thank you statement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C0F0A2-D41B-FF41-A535-941EEA34AEB1}" type="datetimeFigureOut"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486D-4FAB-B746-8B02-8D7C842291C6}" type="slidenum"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249928"/>
            <a:ext cx="2463219" cy="4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9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188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661" r:id="rId46"/>
    <p:sldLayoutId id="2147483664" r:id="rId47"/>
    <p:sldLayoutId id="2147483669" r:id="rId48"/>
    <p:sldLayoutId id="2147483654" r:id="rId49"/>
    <p:sldLayoutId id="2147483663" r:id="rId50"/>
    <p:sldLayoutId id="2147483666" r:id="rId51"/>
    <p:sldLayoutId id="2147483665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6079B7-1DD3-4C96-92B4-7F984F57AB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9E5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Schizophrenia</a:t>
            </a:r>
            <a:endParaRPr lang="da-DK" dirty="0"/>
          </a:p>
        </p:txBody>
      </p:sp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dirty="0"/>
              <a:t>Differences – Induced delusional disorder</a:t>
            </a:r>
          </a:p>
        </p:txBody>
      </p:sp>
      <p:sp>
        <p:nvSpPr>
          <p:cNvPr id="56324" name="Content Placeholder 3"/>
          <p:cNvSpPr>
            <a:spLocks noGrp="1"/>
          </p:cNvSpPr>
          <p:nvPr>
            <p:ph idx="20"/>
          </p:nvPr>
        </p:nvSpPr>
        <p:spPr>
          <a:xfrm>
            <a:off x="838200" y="2170478"/>
            <a:ext cx="5419725" cy="44152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lvl="1" indent="-285750"/>
            <a:r>
              <a:rPr lang="en-US" altLang="en-US" sz="1800" dirty="0">
                <a:latin typeface="Arial"/>
                <a:cs typeface="Arial"/>
              </a:rPr>
              <a:t>Included under </a:t>
            </a:r>
            <a:r>
              <a:rPr lang="en-US" altLang="en-US" sz="1800" dirty="0">
                <a:solidFill>
                  <a:srgbClr val="A49366"/>
                </a:solidFill>
                <a:latin typeface="Arial"/>
                <a:cs typeface="Arial"/>
              </a:rPr>
              <a:t>Other specified schizophrenia spectrum and other psychotic disorder (298.8)</a:t>
            </a:r>
            <a:endParaRPr lang="da-DK" altLang="en-US" sz="1800" dirty="0">
              <a:solidFill>
                <a:srgbClr val="A49366"/>
              </a:solidFill>
              <a:latin typeface="Arial"/>
              <a:cs typeface="Arial"/>
            </a:endParaRPr>
          </a:p>
          <a:p>
            <a:pPr marL="465750" lvl="2" indent="-285750"/>
            <a:r>
              <a:rPr lang="en-US" altLang="en-US" sz="1600" dirty="0"/>
              <a:t>Delusional symptoms in partner of individual with delusional disorder</a:t>
            </a:r>
            <a:endParaRPr lang="en-US" altLang="en-US" sz="1600" dirty="0">
              <a:solidFill>
                <a:srgbClr val="FFFF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US" altLang="en-US" sz="1800" dirty="0"/>
              <a:t>Included as Shared psychotic disorder included in DSM-IV</a:t>
            </a:r>
          </a:p>
        </p:txBody>
      </p:sp>
      <p:sp>
        <p:nvSpPr>
          <p:cNvPr id="56326" name="Content Placeholder 5"/>
          <p:cNvSpPr>
            <a:spLocks noGrp="1"/>
          </p:cNvSpPr>
          <p:nvPr>
            <p:ph idx="21"/>
          </p:nvPr>
        </p:nvSpPr>
        <p:spPr>
          <a:xfrm>
            <a:off x="6129528" y="2170478"/>
            <a:ext cx="5419725" cy="4415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sz="1800" dirty="0"/>
              <a:t>Not a separate category</a:t>
            </a:r>
            <a:endParaRPr lang="da-DK" sz="1800" dirty="0"/>
          </a:p>
          <a:p>
            <a:pPr marL="913765" lvl="2" indent="-456565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1600" dirty="0">
                <a:latin typeface="Arial"/>
                <a:cs typeface="Arial"/>
              </a:rPr>
              <a:t>Included under </a:t>
            </a:r>
            <a:r>
              <a:rPr lang="en-US" altLang="en-US" sz="1600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“Delusional disorder, unspecified” (6A24.Z)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A333A-E55B-4890-B6A4-C444B968D7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grpSp>
        <p:nvGrpSpPr>
          <p:cNvPr id="7" name="Group 6"/>
          <p:cNvGrpSpPr/>
          <p:nvPr/>
        </p:nvGrpSpPr>
        <p:grpSpPr>
          <a:xfrm>
            <a:off x="6129528" y="1282241"/>
            <a:ext cx="1539240" cy="689458"/>
            <a:chOff x="6129528" y="1282241"/>
            <a:chExt cx="1539240" cy="689458"/>
          </a:xfrm>
        </p:grpSpPr>
        <p:sp>
          <p:nvSpPr>
            <p:cNvPr id="8" name="Rectangle 7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ICD-11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35026" y="1282241"/>
            <a:ext cx="1539240" cy="689458"/>
            <a:chOff x="6129528" y="1282241"/>
            <a:chExt cx="1539240" cy="689458"/>
          </a:xfrm>
        </p:grpSpPr>
        <p:sp>
          <p:nvSpPr>
            <p:cNvPr id="11" name="Rectangle 10"/>
            <p:cNvSpPr/>
            <p:nvPr/>
          </p:nvSpPr>
          <p:spPr>
            <a:xfrm>
              <a:off x="6129528" y="1282241"/>
              <a:ext cx="1539240" cy="689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 Placeholder 2"/>
            <p:cNvSpPr txBox="1">
              <a:spLocks/>
            </p:cNvSpPr>
            <p:nvPr/>
          </p:nvSpPr>
          <p:spPr>
            <a:xfrm>
              <a:off x="6132702" y="1417638"/>
              <a:ext cx="1536066" cy="5540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C00000"/>
                </a:buClr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C00000"/>
                </a:buClr>
                <a:buFont typeface="Arial"/>
                <a:buChar char="•"/>
                <a:defRPr sz="1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en-US" altLang="en-US" b="1" dirty="0">
                  <a:solidFill>
                    <a:schemeClr val="bg1"/>
                  </a:solidFill>
                </a:rPr>
                <a:t>DSM-5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6524595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717</TotalTime>
  <Words>55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Differences – Induced delusional disorder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Definitions and Diagnosis of Schizophrenia</dc:title>
  <dc:creator>Audrey Dufour</dc:creator>
  <cp:lastModifiedBy>Henrik Haase</cp:lastModifiedBy>
  <cp:revision>185</cp:revision>
  <dcterms:created xsi:type="dcterms:W3CDTF">2017-01-30T10:19:13Z</dcterms:created>
  <dcterms:modified xsi:type="dcterms:W3CDTF">2022-02-23T12:13:16Z</dcterms:modified>
</cp:coreProperties>
</file>